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469506-A083-4155-9E58-EF50E8F570DB}" type="datetimeFigureOut">
              <a:rPr lang="nl-BE" smtClean="0"/>
              <a:t>12/12/2012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AB75F45-3312-4A5D-B9A7-FB36A4CB774D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Een nieuwe marketingcampagne aanmaken: Marketing;campagne;nieuw</a:t>
            </a:r>
            <a:endParaRPr lang="nl-BE" sz="2800" dirty="0"/>
          </a:p>
        </p:txBody>
      </p:sp>
      <p:pic>
        <p:nvPicPr>
          <p:cNvPr id="8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2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2800" dirty="0" smtClean="0"/>
              <a:t>Naam van de marketingcampagne instellen, de voorlopige status en de start –en einddatum (21/03-21/09); opslaan</a:t>
            </a:r>
            <a:endParaRPr lang="nl-BE" sz="28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916832"/>
            <a:ext cx="4527848" cy="328042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372" y="1916832"/>
            <a:ext cx="4546848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5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Planningsactiviteiten aanmaken: Nieuw;taak;onderwerp invullen;opslaan en sluiten</a:t>
            </a:r>
            <a:endParaRPr lang="nl-BE" sz="28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1628800"/>
            <a:ext cx="4464496" cy="280831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01344" y="1628800"/>
            <a:ext cx="4542656" cy="28121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58480"/>
            <a:ext cx="5279232" cy="329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3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Idem voor de campagneactiviteiten als voor de planningsactiviteiten</a:t>
            </a:r>
            <a:endParaRPr lang="nl-BE" sz="28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45840"/>
            <a:ext cx="8229600" cy="1143000"/>
          </a:xfrm>
        </p:spPr>
        <p:txBody>
          <a:bodyPr>
            <a:noAutofit/>
          </a:bodyPr>
          <a:lstStyle/>
          <a:p>
            <a:r>
              <a:rPr lang="nl-BE" sz="2800" dirty="0" smtClean="0"/>
              <a:t>Om taken toe te wijzen aan anderen, klik je op de taak, kies je voor toewijzen en gebruik je het zoektekentje om iemand te selecteren. Je kan ook zelf iemand toevoegen</a:t>
            </a:r>
            <a:endParaRPr lang="nl-BE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8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Plan implementeren: Op je campagne klikken;algemeen;rapport uitvoeren;campagneprestaties</a:t>
            </a:r>
            <a:endParaRPr lang="nl-BE" sz="2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3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Klik op verkoopdocumentatie (binnen de campagne); nieuw en vul de gegevens in van de eerste verkoopdocumentatie</a:t>
            </a:r>
            <a:endParaRPr lang="nl-BE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8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2800" dirty="0" smtClean="0"/>
              <a:t>Potentiële klanten kunnen bereikt worden door hen te implementeren, om de voortgang en het succes te meten kunnen rapporten worden uitgevoerd</a:t>
            </a:r>
            <a:endParaRPr lang="nl-BE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1628800"/>
            <a:ext cx="72415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0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</TotalTime>
  <Words>122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Een nieuwe marketingcampagne aanmaken: Marketing;campagne;nieuw</vt:lpstr>
      <vt:lpstr>Naam van de marketingcampagne instellen, de voorlopige status en de start –en einddatum (21/03-21/09); opslaan</vt:lpstr>
      <vt:lpstr>Planningsactiviteiten aanmaken: Nieuw;taak;onderwerp invullen;opslaan en sluiten</vt:lpstr>
      <vt:lpstr>Idem voor de campagneactiviteiten als voor de planningsactiviteiten</vt:lpstr>
      <vt:lpstr>Om taken toe te wijzen aan anderen, klik je op de taak, kies je voor toewijzen en gebruik je het zoektekentje om iemand te selecteren. Je kan ook zelf iemand toevoegen</vt:lpstr>
      <vt:lpstr>Plan implementeren: Op je campagne klikken;algemeen;rapport uitvoeren;campagneprestaties</vt:lpstr>
      <vt:lpstr>Klik op verkoopdocumentatie (binnen de campagne); nieuw en vul de gegevens in van de eerste verkoopdocumentatie</vt:lpstr>
      <vt:lpstr>Potentiële klanten kunnen bereikt worden door hen te implementeren, om de voortgang en het succes te meten kunnen rapporten worden uitgevoerd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nieuwe marketingcampagne aanmaken: Marketing;campagne;nieuw</dc:title>
  <dc:creator>Aernout Ellen</dc:creator>
  <cp:lastModifiedBy>Aernout Ellen</cp:lastModifiedBy>
  <cp:revision>2</cp:revision>
  <dcterms:created xsi:type="dcterms:W3CDTF">2012-12-09T16:48:41Z</dcterms:created>
  <dcterms:modified xsi:type="dcterms:W3CDTF">2012-12-12T15:22:02Z</dcterms:modified>
</cp:coreProperties>
</file>